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5C2A63-16E9-4DF8-9DCA-B567DC34FA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76A22-5560-4B58-AE8D-65AE78DC31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C95211-1D75-41F2-A065-0540E73A57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81F68D-11B8-46F5-B662-4002C9B3B4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64C502-1D11-4511-96F1-5341ABA836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7D36AE-1EE5-4F72-9FE8-AA8D7483B2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61F8041-9C17-445F-B399-8E06092275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00DB16F-1E74-4E05-B33D-141389D928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306FF98-CA00-4512-A3EB-91E68043FD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4CCD11-6496-427D-9FD5-93B7832F0E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807CFC4-B521-4822-81B6-255818802E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24163"/>
            <a:ext cx="7772400" cy="120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39853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2020-11-21T00:40:17.346</cp:lastPrinted>
  <dcterms:created xsi:type="dcterms:W3CDTF">2020-11-21T00:40:17Z</dcterms:created>
  <dcterms:modified xsi:type="dcterms:W3CDTF">2020-11-21T00:40:17Z</dcterms:modified>
</cp:coreProperties>
</file>