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4B14D8-64BF-4C11-A165-BF5F56C82B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3B7AEE-E332-4C2F-9E8F-344D12FDBA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3003BC-72C9-4E1C-84CC-376DBE9B49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84F1BC-14EE-42A5-A571-CCC8FF167C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AC0D42-9077-419B-A52A-A18233EC4B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559086-8585-4FEF-92C5-5F880F4E77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3180ECB-3840-4075-BDAE-26311CD20E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FCC9007-C7A0-4D23-B56F-876ACFA475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1C38147-35B9-413A-A800-22ED1223FD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1A4256-2971-4F44-BD7B-DEDEB8B0A9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EBD7A6-D7BF-4937-8160-B263AA144F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4013"/>
            <a:ext cx="7772400" cy="106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00213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2020-11-21T00:40:17.881</cp:lastPrinted>
  <dcterms:created xsi:type="dcterms:W3CDTF">2020-11-21T00:40:17Z</dcterms:created>
  <dcterms:modified xsi:type="dcterms:W3CDTF">2020-11-21T00:40:17Z</dcterms:modified>
</cp:coreProperties>
</file>