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8DC5FD-D314-4245-8411-26A12DC582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5FB925-C1EA-4372-BA0C-858ABE4804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3C37EF-7AD7-4C44-AD58-AD7729C550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1E7CE0-CFE7-438E-8837-3A97C9D162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C6EFD-9EEE-4348-BEDC-8B964C2F8F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C397D6-FE45-472E-90A5-84F1FD2508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3577CDE-E888-4715-B50B-F104DEDD83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2BB3BAA-91A4-4135-BFF4-77237FA1DF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A449342-1D02-46D9-9EFF-A68D38418C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5F8878-9283-4256-90DE-A207535CBC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AABF0F-26DE-455E-83EB-39D5C6F5DF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13"/>
            <a:ext cx="7772400" cy="10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38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2020-11-21T00:40:18.252</cp:lastPrinted>
  <dcterms:created xsi:type="dcterms:W3CDTF">2020-11-21T00:40:18Z</dcterms:created>
  <dcterms:modified xsi:type="dcterms:W3CDTF">2020-11-21T00:40:18Z</dcterms:modified>
</cp:coreProperties>
</file>