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E12E87-B9CE-4D71-A667-10C7B3E241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3F2163-1D56-4599-AD35-36C5D945EF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2207E0-4A77-4B95-A11E-9E1938D0C0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8B9FC3-9C87-4209-85D2-BCDB1E8A4D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B491F6-0C33-4539-BB60-5762E4D9F9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7C61D2-F58D-4B56-A4A6-1D81AE16E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36434D9-203D-4FF2-AEDA-4573434708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E22FC3E-FA71-4064-AA8E-01B84F888F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8571A3E-EAF2-4E44-B5EB-53FEA9BC6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248804-81F7-4A99-96D1-DBA9B1C291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A24C0C-2FBB-4B7F-8F68-975368CB5E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772400" cy="1065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9517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2020-11-21T00:40:18.639</cp:lastPrinted>
  <dcterms:created xsi:type="dcterms:W3CDTF">2020-11-21T00:40:18Z</dcterms:created>
  <dcterms:modified xsi:type="dcterms:W3CDTF">2020-11-21T00:40:18Z</dcterms:modified>
</cp:coreProperties>
</file>