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9CDAF3-D131-4511-85FF-BED6C30E4BC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10820DE-977A-4DE7-A5FF-AB1C86BAD17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9A7427-1EFB-427B-B389-B3924572363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DAECC02-1649-4FD9-BC71-A0B57F6DF6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F9C6DA-CFA9-4812-AFCE-62C329688C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3EDC9F8-B919-49D8-8FCD-8D76850D6DF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50AA8EF-15AF-4F0E-985A-04080C5C906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C33780A-533C-4745-AF1B-A7BD513CFF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F8D519E-5B60-4055-9141-EBEA76DDA5D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3C95CD0-15AF-4E36-A216-212F624F537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5D2B0FD-E194-4CDD-8F8C-D6EB2F5B2C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94013"/>
            <a:ext cx="7772400" cy="10683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280756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2020-11-21T00:40:19.165</cp:lastPrinted>
  <dcterms:created xsi:type="dcterms:W3CDTF">2020-11-21T00:40:19Z</dcterms:created>
  <dcterms:modified xsi:type="dcterms:W3CDTF">2020-11-21T00:40:19Z</dcterms:modified>
</cp:coreProperties>
</file>