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9FD510-5BD7-4185-9553-B44F80191C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8ED228-210C-4394-809D-2F1F41BFDB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011CE1-BC99-4B89-94CD-56B474FC15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01F019-5297-4C68-B8D9-9B5999CFDC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DD3779-AD11-43E6-8FDF-93083C1DDC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BE7602-4573-4222-A572-4D5B0F7E38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2D558D-2726-4EB9-AAA2-CAA9FB2A52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3F4166D-2EE3-4D3C-952D-B7D374103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FEF754-0191-40B4-8549-9C2AC1180A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3D3C08-CA74-47ED-B7D2-C9B0BF0D94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351613-0735-4F53-B560-2D205461D8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713"/>
            <a:ext cx="7772400" cy="104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0636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2020-11-21T00:40:19.537</cp:lastPrinted>
  <dcterms:created xsi:type="dcterms:W3CDTF">2020-11-21T00:40:19Z</dcterms:created>
  <dcterms:modified xsi:type="dcterms:W3CDTF">2020-11-21T00:40:19Z</dcterms:modified>
</cp:coreProperties>
</file>