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38665DE-F4B1-4045-9990-4AE57474AA3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EB98612-9C8F-433C-B8AA-4D25FB2143E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F5C1D01-BC1B-41DC-B471-521FCD28AF4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425362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306533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832966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13264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90342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32174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258411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427566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FDDD3F7-EFD5-4D97-84C2-F97B1A69760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21464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014403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000501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D363081-1504-4323-B295-C80414D202A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D5C08B06-28E1-4832-8C3D-68D9356BB59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DADA6E89-F030-4C81-AA2E-713CD515059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E1779B06-A1FE-487F-8472-C71D57E6E68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10A6CB4D-94E8-4758-87A9-CB08A18400F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9D5DAB81-4BA2-4AC9-AF0E-73C6652C34D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1D5B516C-A6F8-441F-A4E5-3736C5657F5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982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13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905125"/>
            <a:ext cx="7772400" cy="1047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62857260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2020-11-21T00:40:19.882</cp:lastPrinted>
  <dcterms:created xsi:type="dcterms:W3CDTF">2020-11-21T00:40:19Z</dcterms:created>
  <dcterms:modified xsi:type="dcterms:W3CDTF">2020-11-21T00:40:19Z</dcterms:modified>
</cp:coreProperties>
</file>