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A0901B-FF34-433D-BB6B-9A17B9AC89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B7D2A1-CC81-4C48-A473-F1E1D35C80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048B54-927E-40F5-9E29-FF460F4B20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C70091-6E57-46F0-B6C4-64B7922F79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F82774-A846-4F4F-A87F-45AD0AC7C4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13A1E0-2EAE-4026-A013-7194EF5E5D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5A89976-5D0C-40A5-98BA-1E7606B97E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473FBA4-7D92-408D-87F5-0F56A49827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E027757-E65F-49F6-8CEC-C286312278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A4B3F5-0CC3-4EF2-B4BF-2F249A57A0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52A0AB-4B0F-4F63-A96F-97406C6801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3388"/>
            <a:ext cx="7772400" cy="909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53157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2020-11-21T00:40:20.215</cp:lastPrinted>
  <dcterms:created xsi:type="dcterms:W3CDTF">2020-11-21T00:40:20Z</dcterms:created>
  <dcterms:modified xsi:type="dcterms:W3CDTF">2020-11-21T00:40:20Z</dcterms:modified>
</cp:coreProperties>
</file>