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5E22D0-B26D-4A46-A69A-CF05C04C5F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3DBE96-576C-4F5F-8885-1AC9649F8B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B0E544-4534-4A8D-9127-4504C6A177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1D8362-8705-401C-9574-7192382A18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592F78-81E8-43A1-A368-ED5A1142E2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9D8793-E7F0-4D07-88FB-C81D07AE95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DD6DA96-F43C-460A-8950-54E0871152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1BC353-8900-4AF9-8F63-D9A6B57767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0C1AD4C-317F-4B82-8BF3-186109BD54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708B71-9C5F-466A-88B6-55385EFC2C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65024D-615E-4184-AB6C-BB04D88432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77724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54244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2020-11-21T00:40:20.530</cp:lastPrinted>
  <dcterms:created xsi:type="dcterms:W3CDTF">2020-11-21T00:40:20Z</dcterms:created>
  <dcterms:modified xsi:type="dcterms:W3CDTF">2020-11-21T00:40:20Z</dcterms:modified>
</cp:coreProperties>
</file>