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AA9637-2520-40AC-A99C-A65462DC59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E41A7B-20B5-43EB-9C5F-4FA0D37482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1088D9-BBD4-4DD5-BAE2-F9F0ED50DC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A11190-CD54-4805-9DE0-9010AEDD77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CCD4E0-5DE7-4BCF-ABC0-279DC15324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ED0778E-D112-4D28-93CA-552391DFD7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309893C-C973-4825-805C-DF07B17D6D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D4F1B62-66CF-4593-992C-CCDF2971B5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28F4B54-0E1B-490B-851B-CB0DC0E9E9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71B2EEC-EFDC-45D8-883C-84C69E9466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2499A19-8B97-4F53-9F98-1F42902C2B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38463"/>
            <a:ext cx="7772400" cy="981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747528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2020-11-21T00:40:21.003</cp:lastPrinted>
  <dcterms:created xsi:type="dcterms:W3CDTF">2020-11-21T00:40:21Z</dcterms:created>
  <dcterms:modified xsi:type="dcterms:W3CDTF">2020-11-21T00:40:21Z</dcterms:modified>
</cp:coreProperties>
</file>