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132FC6-45D2-42F4-90AF-50969C459A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73791E-B772-45E6-8C10-46E5E863DF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133FF4-3364-4FA2-96CB-5A382A61F5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087B46-EB7B-427A-AAF5-D89214BC88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E40FF1-E27F-451A-9800-25DCED16CA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44CE43-80BB-4FF8-8EA2-285206245A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72798A-B09A-472E-8382-A8B23692F7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A33B7C3-FA67-480D-983C-FE4B7780CE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8CB53EE-5BC0-4A24-B1FF-64A03975C4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35EFC9-1B5E-4BD2-BCCC-84263C81CA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91BC74-F60F-4510-9A64-04C915A2C3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11488"/>
            <a:ext cx="7772400" cy="83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3573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2020-11-21T00:40:21.336</cp:lastPrinted>
  <dcterms:created xsi:type="dcterms:W3CDTF">2020-11-21T00:40:21Z</dcterms:created>
  <dcterms:modified xsi:type="dcterms:W3CDTF">2020-11-21T00:40:21Z</dcterms:modified>
</cp:coreProperties>
</file>