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F84430-C522-491C-96D6-19818B38DE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31B5F5-BAAC-486D-BE26-A76BF01D09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16C9E3-7CBB-4FA3-8337-C7644D460A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8C1449-85AD-4EA3-A8DF-44988EC5B2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5DA284-F63F-4325-8271-8ED0A3C876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5CFCDA-5DEF-4663-BDEF-9D4F7F9B70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CF72C7E-603D-41DA-A839-F62AA346CB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4A84430-0899-4E56-A085-7007F5ADF2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E8028B7-BC69-406E-80D5-26119450E4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A04549-5F2F-49BB-B59F-3E351A49B1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83DF6A-35C2-43F3-8137-2C41DF72C6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51163"/>
            <a:ext cx="7772400" cy="95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7175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2020-11-21T00:40:21.676</cp:lastPrinted>
  <dcterms:created xsi:type="dcterms:W3CDTF">2020-11-21T00:40:21Z</dcterms:created>
  <dcterms:modified xsi:type="dcterms:W3CDTF">2020-11-21T00:40:21Z</dcterms:modified>
</cp:coreProperties>
</file>