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7FCA0A-E5C9-4B9D-BB7E-84C3759FB8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B39CE8-3CD5-483E-B2BB-375285F89B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2D40A7-A56A-488D-A301-97ADD1A0D7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91B471-ECE3-4BD0-A126-2779F8F7DB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5936DF-753E-47A2-ADF3-81B0ECA330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8EADDC7-7BC9-4D4B-BF3F-DD2C5CBB09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8C769D3-FD4A-4F5C-A9D9-D08706E820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34B54B7-F5B7-4504-A3CE-57EC95FD94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65A540A-FF81-47C3-840E-03027EF4E6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5C5D3EF-C2C5-46DD-AB70-4C5C448C1E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04813B4-BD54-434E-9B54-BCC046DB13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49575"/>
            <a:ext cx="7772400" cy="95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66145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2020-11-21T00:40:22.029</cp:lastPrinted>
  <dcterms:created xsi:type="dcterms:W3CDTF">2020-11-21T00:40:22Z</dcterms:created>
  <dcterms:modified xsi:type="dcterms:W3CDTF">2020-11-21T00:40:22Z</dcterms:modified>
</cp:coreProperties>
</file>