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01E8FF-D5E4-4EFB-98B8-998A26848F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12A0C9-86B1-4E0A-B63D-CAAAA253E59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D5F8CF-C2F5-441E-BE2B-89491505C98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4A7CA8-4EC1-4853-8406-ABE95EF348B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EE5E012-F002-4DF4-9831-BC6BC8728D7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D418CCC-F0ED-4443-8227-2D5B8E1D07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43593E8-C08D-456F-9EBD-19AE4196D8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0566502-DCE7-4591-8FAA-86BD0793689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F3CC428-3F98-4C6F-99F6-FBDBC6DB58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A84AE01-8410-4BD5-AD6E-88FB2205998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90EE8E0-D3D8-4F8F-B947-A1CD567402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4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90800"/>
            <a:ext cx="7772400" cy="1674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005966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2020-11-21T00:40:22.546</cp:lastPrinted>
  <dcterms:created xsi:type="dcterms:W3CDTF">2020-11-21T00:40:22Z</dcterms:created>
  <dcterms:modified xsi:type="dcterms:W3CDTF">2020-11-21T00:40:22Z</dcterms:modified>
</cp:coreProperties>
</file>