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2E542A-69AA-45AE-B735-793E44D0F15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1FF7786-7DEA-4A85-A60B-BBE5B20E346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1AB07AE-ECD8-41E6-B235-9C8B0A95D0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18B12E9-6A9E-4D14-940A-50EA4475B7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111745-E1BD-4A32-87D1-A216CA2E0E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88E84B4-298F-4FC7-B2B9-6F401EF99A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54DF35F-C5CE-4FA6-8776-0568E507033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21531EE-03CB-4E33-BB92-71F2F1E08F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263D431-8968-4031-99C5-4EDD018F8FA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EC0CCCB-DCB2-4163-91A6-52EFA0297A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6506A90-0FE8-4393-9958-CA0060F7943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44813"/>
            <a:ext cx="7772400" cy="968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062474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2020-11-21T00:40:22.949</cp:lastPrinted>
  <dcterms:created xsi:type="dcterms:W3CDTF">2020-11-21T00:40:22Z</dcterms:created>
  <dcterms:modified xsi:type="dcterms:W3CDTF">2020-11-21T00:40:22Z</dcterms:modified>
</cp:coreProperties>
</file>