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DB5EE1-8587-49AB-AD4E-FB5B49458D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2F1E56E-2DD8-4FF1-BC21-0EE1F69C20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4E9E5D-E021-4092-9DE0-7020A5D5A3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AF1470-767C-4798-8ED4-A17D9FA113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CF6715-AB14-4502-8EDF-7F931CA1A0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FE4F71F-6622-43D3-9086-5F03B18D21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22F29E2-BF38-4D6C-9B9D-8184C83321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D22AA91-6126-4DFF-8536-C6667636F4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715D367-EC68-4C17-B36F-0B2304E73F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787D4FD-D7D4-4A81-A5B4-F6B8F99ECE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A843831-D3E3-4B70-8BE1-B46AE58976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81325"/>
            <a:ext cx="7772400" cy="893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065805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2020-11-21T00:40:23.296</cp:lastPrinted>
  <dcterms:created xsi:type="dcterms:W3CDTF">2020-11-21T00:40:23Z</dcterms:created>
  <dcterms:modified xsi:type="dcterms:W3CDTF">2020-11-21T00:40:23Z</dcterms:modified>
</cp:coreProperties>
</file>