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FAB996-274E-4F8B-857D-C98EA35BE2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5DA43D-AD54-4E8B-9A0E-5D7ED208C5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1780F5-9E04-4A8E-BCF1-A56D4A6D8B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0DBB62-B2FB-4960-A4FC-981174C686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429A81-C87D-41A9-A240-579DC04F95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0D6CF2F-5D05-4CA9-B900-D34D114D47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CE0DE8C-CD86-470D-8D25-3D7B2A70D6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506DAD6-45F3-4400-A6F6-02F5E38240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DB3D85E-19FE-49B0-9525-B56844B8AA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B282873-E57A-4698-8E7B-645D2AD5BC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B420A77-7672-4E88-BF26-9498F5DE2B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59100"/>
            <a:ext cx="7772400" cy="93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18121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2020-11-21T00:40:24.208</cp:lastPrinted>
  <dcterms:created xsi:type="dcterms:W3CDTF">2020-11-21T00:40:24Z</dcterms:created>
  <dcterms:modified xsi:type="dcterms:W3CDTF">2020-11-21T00:40:24Z</dcterms:modified>
</cp:coreProperties>
</file>