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114202-0CB9-4312-B3DD-3A3891A8CD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43A637-7867-4805-971A-D6939FDEED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E43C53-0D75-4D1F-A694-117F818B41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C0087F-C5E7-48AF-A597-1D3AC99AFD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5A868D-0068-4622-BC57-BA4FBBD5E3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736C1B-05D7-41F1-86CA-8B07026067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F3DC0E7-1D62-41C5-A53E-80C9667FF8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D54FD7A-417F-49C9-80EC-1EAF94A15C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2B2F41E-2B1A-4EA6-9E4D-0682BF60F5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745D04-622B-419E-9079-A6E2508556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6BB81C-06EF-40FC-B9BA-5EBE20617B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63863"/>
            <a:ext cx="7772400" cy="93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52178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2020-11-21T00:40:24.569</cp:lastPrinted>
  <dcterms:created xsi:type="dcterms:W3CDTF">2020-11-21T00:40:24Z</dcterms:created>
  <dcterms:modified xsi:type="dcterms:W3CDTF">2020-11-21T00:40:24Z</dcterms:modified>
</cp:coreProperties>
</file>