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8D4B5F-7437-417F-84D8-24482D7A92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768965-BDB3-4E30-AC9E-5CA1F58E8D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B8938A-3503-4042-9316-FB711A3EBB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6EA931-2C66-45F6-8BDE-61A9752807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F738B-DB01-4CFD-AFFE-8B0B458189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F8B8DB-026B-4653-9534-967F3B9566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2E10B1-B72C-45E4-93C4-FB8E92252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23CD1B-4A13-4446-9724-D4828198E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471829-9BF0-4552-8227-3462343ED5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96036A-5643-4F58-8B51-6E31DCCD11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C96724-ED02-497C-8B6A-D3842F14F0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62275"/>
            <a:ext cx="7772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5422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2020-11-21T00:40:24.935</cp:lastPrinted>
  <dcterms:created xsi:type="dcterms:W3CDTF">2020-11-21T00:40:24Z</dcterms:created>
  <dcterms:modified xsi:type="dcterms:W3CDTF">2020-11-21T00:40:24Z</dcterms:modified>
</cp:coreProperties>
</file>