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0D5176-66F0-48AC-8F51-27B5036D05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CB7196-5C04-499B-8697-6991EA5A2A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EB74EC-C06F-4FFA-8F4F-6DD71D706B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A254D7-8776-4365-B8FA-7EEB60CAEF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48DBF4-8F99-4878-97F0-E7C48AA518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906E30-C039-488D-8252-96EEBC5CD7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EB123BC-5682-4507-91D3-BA790DA061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44DB450-88C3-43C5-81BC-D7324125C1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6CD3176-0C1F-4FF2-834D-CAC23632CE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546258-586E-4E50-BB8C-4F2BCA20AE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BF6BDD-9056-4C58-90C7-14AD1ABFCE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62275"/>
            <a:ext cx="77724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65368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2020-11-21T00:40:25.286</cp:lastPrinted>
  <dcterms:created xsi:type="dcterms:W3CDTF">2020-11-21T00:40:25Z</dcterms:created>
  <dcterms:modified xsi:type="dcterms:W3CDTF">2020-11-21T00:40:25Z</dcterms:modified>
</cp:coreProperties>
</file>