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0D048-3362-4E13-8CCE-36A725E528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643E57-228A-4899-ABBB-14FF7453D4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3B0265-897B-4F20-B5C3-98E9BB4421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CCB35B-3385-47C3-88F4-AF37FE13A7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980AE3-34A3-441C-A8F1-7EF171B821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00EA46-B428-40E0-8878-4C0E456DC3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2BE751-ABC5-4B85-A686-8B3036BD59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C12A15-7F1F-431D-B1A7-8CF7B45F7F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E95EE17-D712-4B26-9A35-DAE0DAE53E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3ADD50-6686-4B79-A3A1-C72732BC45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CE7950-D00D-4627-929F-EFCD8D2890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772400" cy="1065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4639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2020-11-21T00:40:25.617</cp:lastPrinted>
  <dcterms:created xsi:type="dcterms:W3CDTF">2020-11-21T00:40:25Z</dcterms:created>
  <dcterms:modified xsi:type="dcterms:W3CDTF">2020-11-21T00:40:25Z</dcterms:modified>
</cp:coreProperties>
</file>