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D701D1-42A8-450B-AC06-5E1CB6A52B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3E78DD-FB40-45EE-9462-D2D7C6F7E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09A6A8-880E-4048-B4C4-E2D62447B5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43ED95-46FB-4C90-82DA-873CDD5519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7239CE-5671-48C5-819C-63B72B45BE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C75D21-4D15-4773-A899-42DEF888E0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27F24E4-F14F-4B5F-840C-C8EF0D54A4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2E092D4-A0FA-487A-B625-E663CE2BD2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4609AAC-3EE8-4EF8-8CE6-BC4CC31EEA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F29C94-9FC4-4086-B7AF-64CE6D5CD0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19EA48-CD25-4CC0-892B-3C7D35D58A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1475"/>
            <a:ext cx="7772400" cy="103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87309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2020-11-21T00:40:26.135</cp:lastPrinted>
  <dcterms:created xsi:type="dcterms:W3CDTF">2020-11-21T00:40:26Z</dcterms:created>
  <dcterms:modified xsi:type="dcterms:W3CDTF">2020-11-21T00:40:26Z</dcterms:modified>
</cp:coreProperties>
</file>