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BCBABF-85FF-4449-AF78-684892260E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6BCD75-4B84-4914-A869-3FF028868C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4833C1-733F-434F-A2F4-F9FB8A7532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981279-D849-4CFF-8624-A555B6FEB3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2F6672-B661-4DB3-AC51-3E2FFB46AD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30F0856-63F8-41FD-AC64-60EC2FCF5A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0B28F65-A708-4F79-A58B-47A1DEA4BE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A17D4D6-6EB9-4409-BB21-579559962B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FEE0A8D-123B-410F-ABA7-3F78F61013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EEB6694-23B8-405E-9682-B9CA239CCF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F5C9EF-0630-4D16-839A-EC5B993367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8300"/>
            <a:ext cx="7772400" cy="1039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93628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2020-11-21T00:40:26.490</cp:lastPrinted>
  <dcterms:created xsi:type="dcterms:W3CDTF">2020-11-21T00:40:26Z</dcterms:created>
  <dcterms:modified xsi:type="dcterms:W3CDTF">2020-11-21T00:40:26Z</dcterms:modified>
</cp:coreProperties>
</file>