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BCB9A-185A-4F8C-96BD-5394B877DC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E9B280-4EDD-401A-8BB7-BED05150F0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A104B2-F22F-47C5-A832-C7791A7FA1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90B2E-A56B-40E1-A5EF-9DF77B52E6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794262-E895-4191-B7F2-682F3C3865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A3CB9FC-7E6D-4BAF-A03D-40384804BF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C6B19C8-E6A0-48BD-BF74-2D7C68C38A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E061F7B-43D1-4C8E-BCF9-871F04DAB8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884DE0A-5C65-47D0-80F6-7B682C6072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76FD9F1-7F67-41A3-99CA-8582825E99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BC71452-E952-4DA6-9578-BF6369C816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09888"/>
            <a:ext cx="7772400" cy="1038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65215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2020-11-21T00:40:26.855</cp:lastPrinted>
  <dcterms:created xsi:type="dcterms:W3CDTF">2020-11-21T00:40:26Z</dcterms:created>
  <dcterms:modified xsi:type="dcterms:W3CDTF">2020-11-21T00:40:26Z</dcterms:modified>
</cp:coreProperties>
</file>