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2AADED-2253-43A2-A593-7470007EDF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694E13-F32A-4032-95E4-1941120494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5F8155-F3D9-4675-8DB7-8BE88C9182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C48560-44ED-45BE-A7D3-10875DAC3B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163E94-3028-4F6C-880F-5A95AF4516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7993523-E985-41A5-8E71-46022DAEC0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9D8A8A1-6E1C-4FB3-9849-9925839C23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CA43986-B345-4FD2-8248-47F4EEF9DA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A5AB9F9-FA24-46AC-8334-36945CE183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DA4D6BA-E4EC-4A18-B8DC-5CA6471A50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F8E0798-B4CF-4F7A-B884-55E03F84F6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4325"/>
            <a:ext cx="7772400" cy="1149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784183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2020-11-21T00:40:27.181</cp:lastPrinted>
  <dcterms:created xsi:type="dcterms:W3CDTF">2020-11-21T00:40:27Z</dcterms:created>
  <dcterms:modified xsi:type="dcterms:W3CDTF">2020-11-21T00:40:27Z</dcterms:modified>
</cp:coreProperties>
</file>