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3BE81D-908F-4C10-A836-B5D484634D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05D597-ECD5-4118-8DC4-355576EBE2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A453AF-E43D-43C6-A311-FE94528CE0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CE7EA3-05AE-4226-B445-A492FA90BE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33400E-BB9C-4D18-BD7B-FABA4A099C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605F72-92DE-44D3-A2C1-7E9349D77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27F13C6-76DE-4C5F-B59C-4B08EB143E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216EC25-38AF-4E54-8FA9-CB89D3112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6DA425F-7AE4-4528-8F33-012E9F2F0D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DA3368-8BCF-463D-B16A-97E3F4C2C6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FE3652-B8C8-4448-9AFC-64C0C82FBA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3850"/>
            <a:ext cx="7772400" cy="11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51045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2020-11-21T00:40:27.675</cp:lastPrinted>
  <dcterms:created xsi:type="dcterms:W3CDTF">2020-11-21T00:40:27Z</dcterms:created>
  <dcterms:modified xsi:type="dcterms:W3CDTF">2020-11-21T00:40:27Z</dcterms:modified>
</cp:coreProperties>
</file>