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58B44A-313A-4C5A-8652-4FA1926F9F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27896E-A943-471B-AB6F-1D5C42112B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63CED6-83B5-4C6A-9FA8-D33E2F5721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CF2983-3D1F-4DFD-A568-2C18330D61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CE27FD-ABA9-4B79-A73C-66D4A20568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059024-8FA0-4D21-A87D-26EE7B2956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30FBB72-6128-4BD0-BAC4-8452DDD3A8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C491189-D152-4F4B-8558-EED265ECF7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AB5343A-3D5C-4130-95CB-3C9A9FE93A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34B3B6-E944-4902-99DA-4F21EA2705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C50007-A428-499F-ABA2-0AB98BA4BA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65438"/>
            <a:ext cx="7772400" cy="112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4503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2020-11-21T00:40:28.047</cp:lastPrinted>
  <dcterms:created xsi:type="dcterms:W3CDTF">2020-11-21T00:40:28Z</dcterms:created>
  <dcterms:modified xsi:type="dcterms:W3CDTF">2020-11-21T00:40:28Z</dcterms:modified>
</cp:coreProperties>
</file>