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887895-19E6-4FD8-938C-F7DDC497C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D691DA-6C28-4198-81D2-E39B62B669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3BD954-D7D6-4642-985C-40F89AEE1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4A564B-7C23-476F-9AE3-1875DC1C3D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26194D-460F-43C4-9BF3-5E90DA6CD5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B9DE57-5508-424A-9F3A-617AFD4ACD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0D2C06-4621-4FE3-8A41-046F02349D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8CA791F-75AC-475F-8D4B-19285E8D2B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57E4D5-E150-4648-A2A4-C27129C8B3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513AAB-6194-40DA-8F1C-36BF1030CD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75498C-CC81-4580-BD41-B25542130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6500"/>
            <a:ext cx="7772400" cy="1903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4971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2020-11-21T00:40:28.401</cp:lastPrinted>
  <dcterms:created xsi:type="dcterms:W3CDTF">2020-11-21T00:40:28Z</dcterms:created>
  <dcterms:modified xsi:type="dcterms:W3CDTF">2020-11-21T00:40:28Z</dcterms:modified>
</cp:coreProperties>
</file>