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DE5D2A-D907-4A6C-91A0-C9B4001791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9F375C-98A1-4754-A92A-FC95C510E2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71DF6D-16A3-454C-8DFD-AB4B2AE1D6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C56077-1407-4EA3-86A7-9912840B03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CE669A-F8C0-4D02-8C89-474E1D66E0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D5913A-5AB9-4FA9-9303-AE55F9F966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D0411AD-8B9F-4EDD-B026-34728D89E1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BCAAF29-5CF6-44BD-B8B2-E325F7A446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94048DD-3FDB-4225-B453-679DAECF36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B28E71-97B9-4143-B1F4-159653AA23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6F5325-353C-4D0F-A176-3D089F7B50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6713"/>
            <a:ext cx="7772400" cy="104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58408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2020-11-21T00:40:28.797</cp:lastPrinted>
  <dcterms:created xsi:type="dcterms:W3CDTF">2020-11-21T00:40:28Z</dcterms:created>
  <dcterms:modified xsi:type="dcterms:W3CDTF">2020-11-21T00:40:28Z</dcterms:modified>
</cp:coreProperties>
</file>