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2BAD0F-C040-448B-AA71-1D574759B7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854134-3516-402C-B3E6-5FB62F59B5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CE8D2C-B3DB-4508-9506-CB02823AB8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650FBC-F55A-4F87-A988-689CB64035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C13F06-6734-4B04-A73E-C14D825CD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559033-FEB0-4437-89CB-562FDB6B69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AD2885-EBF6-4E2B-9C5B-CCDC2DD1A3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04CC25F-5726-4060-8AA7-C47E5D986C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349A0D1-8559-410A-99B3-18B8F95286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11F0B3-2466-4BE2-BA9F-9E74FC6D54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D1D250-4AD1-4489-B526-CA58AF7648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0363"/>
            <a:ext cx="7772400" cy="105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2239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2020-11-21T00:40:29.283</cp:lastPrinted>
  <dcterms:created xsi:type="dcterms:W3CDTF">2020-11-21T00:40:29Z</dcterms:created>
  <dcterms:modified xsi:type="dcterms:W3CDTF">2020-11-21T00:40:29Z</dcterms:modified>
</cp:coreProperties>
</file>