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FB63B0-8694-4310-BFD4-10BA61F5B64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321295F-A4DC-4BB7-8B28-A596F2690C0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BF2CC4B-F154-44D4-A5C8-7739FCF1082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1B2A07A-6ADD-4437-9CAF-9A1AFB9DC00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1F2A820-85E2-40F5-9788-9DDF079C7F2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4F92EB4-4DA6-44B2-AF91-82F54B1E4DC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6879B61A-7D14-4C8C-ACCC-1854C5B1BF1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909B6012-190E-4DCE-888A-EAFF23E5F7B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F5447036-F968-4337-B361-4A1BAC66E05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8D0FECE-FD55-44E9-8548-418371D3830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463D208-EDED-4C00-9297-789A6ED9D62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16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47988"/>
            <a:ext cx="7772400" cy="960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3597557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2020-11-21T00:40:29.655</cp:lastPrinted>
  <dcterms:created xsi:type="dcterms:W3CDTF">2020-11-21T00:40:29Z</dcterms:created>
  <dcterms:modified xsi:type="dcterms:W3CDTF">2020-11-21T00:40:29Z</dcterms:modified>
</cp:coreProperties>
</file>