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BAE476-4B4F-4EA0-8CD0-1BA07A31F8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54547B-9FE5-4F57-B544-FFBBF1D75B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AC1C44-FFEF-4519-A30A-2992F046A9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8216F3-CC09-4CDF-BD85-C108EA1B7F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17A64D-C340-4BE1-86D6-7FFDF0ADEB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376261-E4F6-43F0-A009-0B1CF0210C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A60FEC-86F2-4E14-AAFB-4D09A1FD7D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0E8C445-C4B0-4224-B430-80A4301DDA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DDA0EFE-BBC3-44FB-AB7E-8F8860953E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8564D9-8948-4F2E-B83C-FDCCF7F456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454061-C07E-4A11-8B39-4D3639E221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3700"/>
            <a:ext cx="7772400" cy="989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4765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2020-11-21T00:40:30.444</cp:lastPrinted>
  <dcterms:created xsi:type="dcterms:W3CDTF">2020-11-21T00:40:30Z</dcterms:created>
  <dcterms:modified xsi:type="dcterms:W3CDTF">2020-11-21T00:40:30Z</dcterms:modified>
</cp:coreProperties>
</file>