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DB3761-247E-48F1-A973-9B026F4282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0B97CED-E12C-4CC3-937F-F2C8B7EBB1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53E5F5-DA04-4914-AFCA-16543FAB3A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0D942DB-6E84-4FB9-8F24-A5E599FCA8E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834D73-3836-4A9D-A877-5BD71314DC6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D5B50CE-F310-41AF-AAC1-7D498BEF27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D05DC4E-21C6-42AE-9877-E046E1DE48C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418527E-69A7-4D6B-B78E-F41BA96222E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6476825-7361-4F30-8D0F-149DB7A92BD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C4A7BCC-1F99-419E-9756-D170EA8A511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DDB9FB1-9994-43FA-AC89-158FEF556D9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6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76563"/>
            <a:ext cx="7772400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365804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2020-11-21T00:40:30.923</cp:lastPrinted>
  <dcterms:created xsi:type="dcterms:W3CDTF">2020-11-21T00:40:30Z</dcterms:created>
  <dcterms:modified xsi:type="dcterms:W3CDTF">2020-11-21T00:40:30Z</dcterms:modified>
</cp:coreProperties>
</file>