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54C23A3-A941-4DFA-9A7F-75CFE4E3040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063B544-0CE5-486C-BD1D-2B851F82D11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B58366C-D121-4207-A2BF-3E566AAF77F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8425362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1306533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9832966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2132643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5903425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832174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258411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8427566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6402C61-61B6-4F1D-9725-464FB25D2A8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221464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4014403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3000501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6375F68-1815-4AF7-BE42-DB31A6E3D22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2D68E5D7-AD07-4AF4-B0F9-D103A7D9C27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3A2A1437-DC11-4F55-B335-0736DF70B45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5F3E832F-5B2E-4481-A829-3979A8A5E92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B7F9FB59-9F94-4652-96C4-8EB303938B6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0C53BF06-129A-4FC8-ADCF-6E4AF53266F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A1EAB6CD-A50C-4F23-8C24-B7793ED7D30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7982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bm16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949575"/>
            <a:ext cx="7772400" cy="958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17535340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2020-11-21T00:40:31.229</cp:lastPrinted>
  <dcterms:created xsi:type="dcterms:W3CDTF">2020-11-21T00:40:31Z</dcterms:created>
  <dcterms:modified xsi:type="dcterms:W3CDTF">2020-11-21T00:40:31Z</dcterms:modified>
</cp:coreProperties>
</file>