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C84B9F-958D-4645-B767-488D8A0C2F6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1A254B-760B-4988-8FEA-0C6058A6E26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D936F11-0506-442E-827B-893ADBC7891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026547D-7E1E-484F-88EE-C04F33E8C7D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4B72012-6B95-4011-B311-73B08E535D7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FC8E1F5-AA77-4FBE-BA30-3C60D75BD99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09E4E5A-6BEA-4502-9B0D-81C9578F751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F4B6838-5CF1-4B54-8F47-1F320A865C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F0F1C20-A47B-4EB0-A6E7-5FB77592C56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DD8CA47-10CB-474E-969B-FA6F4748F1E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A92B1C7-5C7C-47E4-B022-CDC98D8703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6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17825"/>
            <a:ext cx="7772400" cy="1020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448706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2020-11-21T00:40:31.511</cp:lastPrinted>
  <dcterms:created xsi:type="dcterms:W3CDTF">2020-11-21T00:40:31Z</dcterms:created>
  <dcterms:modified xsi:type="dcterms:W3CDTF">2020-11-21T00:40:31Z</dcterms:modified>
</cp:coreProperties>
</file>