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F48177-EA10-4803-8930-194EA214ED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47FDF9-ED61-4A77-80C6-C6D873CEED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80C5E5-B751-4590-8E57-BE63E7F8B2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31655E-C0E1-411A-9382-0DAB4992D8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A4D40E-FA14-42DB-99BC-44D11E63DD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64ADEDC-5224-44E0-9000-DEE40278EC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053B0A-A6D4-4805-9C8C-CB0F14AE9E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231AF6-A605-4B4D-84A0-8E1E94B190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772CCF8-0711-4566-84B5-DDEC44AB23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E2533F-48B3-4260-91D0-A4B94792FB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B8F7D0-CF52-4D9C-94EA-1BEE0BB212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1000"/>
            <a:ext cx="77724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81214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2020-11-21T00:40:31.950</cp:lastPrinted>
  <dcterms:created xsi:type="dcterms:W3CDTF">2020-11-21T00:40:31Z</dcterms:created>
  <dcterms:modified xsi:type="dcterms:W3CDTF">2020-11-21T00:40:31Z</dcterms:modified>
</cp:coreProperties>
</file>