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D30FA7-1489-4A95-8C3A-D67B079BA4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71F4E9-3289-44FA-82E7-71DE350B7F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C7B57D-EE66-4F46-ABF3-217DF5F8BA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FA0C1A-982F-4169-A4E3-32B92F5198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1269C2-C797-423A-904C-F9C297FB08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DEFE16-AA9B-4DAF-9B6C-6FBBC9D4EC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F42BF34-ECE2-432E-9312-7B7DFAA8E1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07C215A-2F5E-481F-A91B-C196EAED27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CFA7EAC-C101-418F-A995-66EA35D204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5E67BA-DE1A-4FAB-8B5A-A1F9674E5C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EF1F1B-BED4-4A9A-AD2F-66DE7F1B72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1000"/>
            <a:ext cx="77724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4683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2020-11-21T00:40:32.240</cp:lastPrinted>
  <dcterms:created xsi:type="dcterms:W3CDTF">2020-11-21T00:40:32Z</dcterms:created>
  <dcterms:modified xsi:type="dcterms:W3CDTF">2020-11-21T00:40:32Z</dcterms:modified>
</cp:coreProperties>
</file>