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2D37B9-3E29-45AE-8758-969D7FC8B6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B0D08-BFC4-431E-9964-E9BA26136E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EDE681-34A1-49EF-B62E-DBDF033E85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28D896-46E2-43CE-ADE0-A7C15A218E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097990-2E76-4538-83DA-80B042E5A4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AFDB20-4966-4410-808D-71CB8A6148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53D2605-CDC4-43BE-A01F-6E30299B23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66DDC9-9229-455C-A384-A44259B603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B22BAEC-C018-4862-9C09-00AD497784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E90E47-4944-4495-8B01-3BFC0CAF9C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B9E07F-CB4D-4C63-BEB5-6D2036B16A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1000"/>
            <a:ext cx="77724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98291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2020-11-21T00:40:32.545</cp:lastPrinted>
  <dcterms:created xsi:type="dcterms:W3CDTF">2020-11-21T00:40:32Z</dcterms:created>
  <dcterms:modified xsi:type="dcterms:W3CDTF">2020-11-21T00:40:32Z</dcterms:modified>
</cp:coreProperties>
</file>