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F479C3-E720-4B69-9A5C-C19D3F9358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243576-2E44-44C5-BAFD-AA551BFB08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732EFF-15D0-4313-AD18-3B5D9661BA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58AC3-26D0-4344-A44D-48A5E72375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DF5E20-C2AE-409F-85F1-0B0B605E4A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7A3BCF7-C41D-43DA-A414-7461270F4E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BC58D29-60F4-4598-9616-C7310DEDD0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8CEF25F-7931-4600-8947-8F2653470F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1853F7F-A1F2-4A35-ADA1-2AAAA4A3B6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168695-752D-4D91-90C9-5E4BC4ECC1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9091DDC-5355-4A77-9E59-C0F9821E0C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3063"/>
            <a:ext cx="7772400" cy="1030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0882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2020-11-21T00:40:32.968</cp:lastPrinted>
  <dcterms:created xsi:type="dcterms:W3CDTF">2020-11-21T00:40:32Z</dcterms:created>
  <dcterms:modified xsi:type="dcterms:W3CDTF">2020-11-21T00:40:33Z</dcterms:modified>
</cp:coreProperties>
</file>