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EF0CF2-73A1-4BD0-950C-7B540D4593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A8215-2FCF-4DDC-8792-DE0432D883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EA0194-98BE-48FE-8854-AC06AC791F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712FB3-F1A0-4C9D-B38F-803A6767CE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2ECAF4-F47E-4F67-8E81-A88585D73C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909E20-3F58-4C85-96E3-E125B5EBF4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66AD690-96F0-4BB1-9EA6-9599C5E39C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460533-FDD0-4DC9-AA86-7A48D24DF5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F37B7C-AF5F-4ACE-8FC9-4DD0A154B1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67106B-F2FE-4102-AEA3-877CD12E8C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D62926-E370-412E-9528-728B04E875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8775"/>
            <a:ext cx="7772400" cy="105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445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2020-11-21T00:40:33.286</cp:lastPrinted>
  <dcterms:created xsi:type="dcterms:W3CDTF">2020-11-21T00:40:33Z</dcterms:created>
  <dcterms:modified xsi:type="dcterms:W3CDTF">2020-11-21T00:40:33Z</dcterms:modified>
</cp:coreProperties>
</file>