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945B66B-21BC-4BFB-8ECE-4E3F9796773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CBF8D0D-6E6E-4550-8BEA-F63300EC1B5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56C80B-F36F-4692-8CC1-352E82DC2C4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72272E2-2E03-4D5F-9022-E73E28836B2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1E98124-14BD-4320-ADAC-F85C44F5FE8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D53CEE7-3A69-40A8-BFA5-0E9D728FABE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0D81D296-4D1F-45A2-BE07-42FBFCC541C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CDC7763D-108B-4486-A9B9-683FD758A84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02A5F5F9-6407-4E7A-972E-54D9AD997BE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65D2407-92E8-4340-9000-648BD9C4AA0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85BA87E-9011-46A4-90C6-1EF6128A22C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17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06713"/>
            <a:ext cx="7772400" cy="1044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0423695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2020-11-21T00:40:33.615</cp:lastPrinted>
  <dcterms:created xsi:type="dcterms:W3CDTF">2020-11-21T00:40:33Z</dcterms:created>
  <dcterms:modified xsi:type="dcterms:W3CDTF">2020-11-21T00:40:33Z</dcterms:modified>
</cp:coreProperties>
</file>