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F5C478-B1EB-4ED5-A6FC-78A3CBD7A42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0A061B-1947-474B-9840-11BF3B96832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D321EAB-5613-48C2-A47D-3172A888538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AA0E4B9-C8C3-4E98-81DC-E41B01D170A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B683E14-1C05-44E7-BE1D-294F6286758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B0E72B5-115E-4557-8C0E-24C102C0561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B4BFC47-60DB-46DC-A433-7526F2C4EC6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0E00BE3-77B4-4B78-8955-509E90CDCC7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9BEE6ED6-8C47-4410-A7D6-8D9863F0A48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C7B3EBA-1277-47F5-AC6A-FC60F297048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8F23511-EB7B-4926-8A80-64143176FD6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7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05125"/>
            <a:ext cx="7772400" cy="1047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95609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2020-11-21T00:40:33.920</cp:lastPrinted>
  <dcterms:created xsi:type="dcterms:W3CDTF">2020-11-21T00:40:33Z</dcterms:created>
  <dcterms:modified xsi:type="dcterms:W3CDTF">2020-11-21T00:40:33Z</dcterms:modified>
</cp:coreProperties>
</file>