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D0BDE-1262-4DAC-819A-8BCCA5D69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8A36CA-DB4C-4EE6-9EF9-861FFA06DD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84C39A-4E56-4F96-A11D-F661608F4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CE5C4C-3757-4371-861C-D39EAF1C81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738B18-81D7-4A6E-AAA2-0639529781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6A8573-7A7A-40CD-B1E8-8C0A401AB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95EA327-3EC5-4EDD-A10E-2A7DEE8676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58A0961-6FA7-448D-B58D-F6FA262A01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113D45-16C1-4B1D-8215-E436AE101C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86BB55-0728-4C6C-BB86-E9E79A0B26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4EE542-8DBD-4ABE-9823-C291DBBC58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6800"/>
            <a:ext cx="77724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4498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2020-11-21T00:40:34.362</cp:lastPrinted>
  <dcterms:created xsi:type="dcterms:W3CDTF">2020-11-21T00:40:34Z</dcterms:created>
  <dcterms:modified xsi:type="dcterms:W3CDTF">2020-11-21T00:40:34Z</dcterms:modified>
</cp:coreProperties>
</file>