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176EE7-216F-4BBB-B7BA-5E877865AD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5ED4AC-230E-4BE5-A120-4DA46102ED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6F7844-7CA5-4734-A4AF-A86753156C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D420C0-7C65-4611-B81C-7211D4BCF8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718628-2C12-4441-9E5C-67D9750FF1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4D46D8-528C-4272-9E3E-2E7DBB0343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9968571-6D16-45D7-9595-9BA6C1F087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A76A7B0-960C-406B-A2B2-BFCA27FC91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D197545-4FC8-4EDF-B77A-66DBEAC84D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6C03D5-7335-4E38-8788-AABF791185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8663C2-312C-42F7-B137-89AFB727D2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3538"/>
            <a:ext cx="7772400" cy="1049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6751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2020-11-21T00:40:34.716</cp:lastPrinted>
  <dcterms:created xsi:type="dcterms:W3CDTF">2020-11-21T00:40:34Z</dcterms:created>
  <dcterms:modified xsi:type="dcterms:W3CDTF">2020-11-21T00:40:34Z</dcterms:modified>
</cp:coreProperties>
</file>