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0742B-F134-49D6-92D7-B51DB6BD0E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57B98F-A35B-465B-9511-86F945A21D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062FCF-E619-4065-B474-7A66B26A0E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94EB4D-554E-4484-B1EF-8CCDA48F02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4F14DD-DFEA-46A4-8D3D-D6D8887F56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45B3B7-597E-4344-A4F9-887D6C0408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0F6F38-EBCD-4008-B34B-FE990BB1EC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BAE61F0-1A55-462A-A8B0-59A5A1EE2D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29FC318-A67D-465D-98C7-66EDBBF348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EB8ECA-4B57-44B1-A085-37A3E1C97B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B7B8FC-1515-47D9-9AD4-7108BBD2DB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6713"/>
            <a:ext cx="7772400" cy="1042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5445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2020-11-21T00:40:35.038</cp:lastPrinted>
  <dcterms:created xsi:type="dcterms:W3CDTF">2020-11-21T00:40:35Z</dcterms:created>
  <dcterms:modified xsi:type="dcterms:W3CDTF">2020-11-21T00:40:35Z</dcterms:modified>
</cp:coreProperties>
</file>