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B7F76F-4D1E-4AA5-8398-589AF52F57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BBA41F-9A7D-4DD6-A700-DCB3598CE9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62EBC0-5904-4FF3-BA46-BBC188A8BA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9DDC7-44BF-4E5D-A82A-D736C01D30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D54F04-E5B9-47C6-A047-01A1A36F70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883029-FA82-4846-803D-A42D88C4CE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46E81EF-99F0-4C9D-883A-5A62C6C6A5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468DA52-7C99-48B8-A03D-F0B16E0394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21CFAB0-3288-4711-A43A-EC481B3D9B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FD2C90-6792-4E89-AB03-C35A78F7E8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492024-A6DD-45FC-AA1E-5F49596E7F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4650"/>
            <a:ext cx="7772400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49062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2020-11-21T00:40:35.388</cp:lastPrinted>
  <dcterms:created xsi:type="dcterms:W3CDTF">2020-11-21T00:40:35Z</dcterms:created>
  <dcterms:modified xsi:type="dcterms:W3CDTF">2020-11-21T00:40:35Z</dcterms:modified>
</cp:coreProperties>
</file>