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0E5263-BF97-4E27-9A91-F3C8168BEAA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2568EA-13B9-41C0-B08E-9EB26126F48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FB579B-EC76-4441-9B95-7030439962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EDE41F-0BD6-4D37-ABC3-A1E2E8BABFD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BFFFE5B-E718-47B4-9E62-E952F81D0B9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3EC61BC-CA1F-496D-9D37-AB2D17E0D63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1A65A3E-C7DE-4614-9C7E-B0919DFDF30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356E406-F4B9-4751-9470-A743013211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6124F97-6B6E-4A49-8BC9-0629A5A73E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9F0FA4A-A8C9-421C-AA86-B9F2C7013AE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92E8AD4-FEDB-4410-9CD6-0DEA2B78702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7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13063"/>
            <a:ext cx="7772400" cy="1030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923365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2020-11-21T00:40:35.880</cp:lastPrinted>
  <dcterms:created xsi:type="dcterms:W3CDTF">2020-11-21T00:40:35Z</dcterms:created>
  <dcterms:modified xsi:type="dcterms:W3CDTF">2020-11-21T00:40:35Z</dcterms:modified>
</cp:coreProperties>
</file>