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2A33C27-9E18-436D-9ADA-C4684B121C5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1226E7-08D9-4DFA-9470-68D48CC7BFD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77F4435-5AEC-494B-B125-2E0E6A4CAA5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8425362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1306533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9832966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2132643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5903425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832174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258411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8427566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268D2B4-AAB1-4669-83E7-8EBBC7D965A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221464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4014403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3000501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EF6B3F7-7077-409C-9494-157C40968DF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BC7EB6B3-1AEA-4E76-AF23-2B17EE75E2A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4AA4F227-29EA-4D2C-AEF9-04FDEE40943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F7997E36-5B5F-4A1D-93E0-D23F5D70FFF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59D4D5E8-74CE-4B99-8736-B45E0E28BB2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1F800D84-F29A-4E6A-B119-DE3609FF4A8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57FAB8E5-152E-4646-A986-9FDD0879689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7982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bm17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384425"/>
            <a:ext cx="7772400" cy="20891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98044218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2020-11-21T00:40:36.232</cp:lastPrinted>
  <dcterms:created xsi:type="dcterms:W3CDTF">2020-11-21T00:40:36Z</dcterms:created>
  <dcterms:modified xsi:type="dcterms:W3CDTF">2020-11-21T00:40:36Z</dcterms:modified>
</cp:coreProperties>
</file>