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67FAF5-74EE-41DC-9A31-025A8A0090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875327-7A5E-430B-8754-A51E46247C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CDC2FD-F54A-402C-8F41-D59D7523B2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F867B2-6F15-427B-A7C0-D540C08876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36242F-98FC-4A8B-BDB2-0B99BC929B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BF2D374-12AF-429C-8C99-16F06974A3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DCCE6DB-1F76-4ECE-9DC2-0B081E0B4D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4EC89B6-31F5-40E8-BC70-CA1E497DE8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8AF22D6-9FAB-43B1-BCC6-AE24B2F162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C48185B-86B3-46A8-8089-CAE86309BA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DF84CCC-AC5F-4412-8A00-5E3370174D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7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1775"/>
            <a:ext cx="7772400" cy="1312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95199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2020-11-21T00:40:36.678</cp:lastPrinted>
  <dcterms:created xsi:type="dcterms:W3CDTF">2020-11-21T00:40:36Z</dcterms:created>
  <dcterms:modified xsi:type="dcterms:W3CDTF">2020-11-21T00:40:36Z</dcterms:modified>
</cp:coreProperties>
</file>