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EF45D0-7B28-4496-975D-0502201527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0E943D-7DA4-49BE-82CD-096BB83AEA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B4A601-E545-4194-BE56-440F7F27CE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2BE243-193A-4D4A-BE44-F53831EA77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7B7B8-4C74-463F-A5A3-34AB6A9CC0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35D215-962D-412B-84E9-EAE1D3ABC9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C07177-8929-47C1-A3EA-2F256B7947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D4DB95A-2EBE-45DA-A8B5-05E857830E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5C9EAD7-FFA5-48FB-B96B-6DD72BD7AA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C6097D-7E2C-4509-8E1D-F1A4C9F692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FF59F1-5D70-431B-883B-DB7E0B422B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22563"/>
            <a:ext cx="7772400" cy="141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5913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2020-11-21T00:40:36.986</cp:lastPrinted>
  <dcterms:created xsi:type="dcterms:W3CDTF">2020-11-21T00:40:36Z</dcterms:created>
  <dcterms:modified xsi:type="dcterms:W3CDTF">2020-11-21T00:40:37Z</dcterms:modified>
</cp:coreProperties>
</file>